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30/11/2021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99297" y="5606479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Ορθογώνιο 224"/>
          <p:cNvSpPr/>
          <p:nvPr/>
        </p:nvSpPr>
        <p:spPr>
          <a:xfrm>
            <a:off x="6043998" y="5632033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40.000,00</a:t>
            </a:r>
            <a:endParaRPr lang="el-GR" sz="1600" b="1" dirty="0"/>
          </a:p>
        </p:txBody>
      </p:sp>
      <p:sp>
        <p:nvSpPr>
          <p:cNvPr id="226" name="Rectangle 15"/>
          <p:cNvSpPr>
            <a:spLocks noChangeArrowheads="1"/>
          </p:cNvSpPr>
          <p:nvPr/>
        </p:nvSpPr>
        <p:spPr bwMode="auto">
          <a:xfrm>
            <a:off x="3271839" y="2517388"/>
            <a:ext cx="55321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</a:t>
            </a:r>
            <a:r>
              <a:rPr lang="el-GR" sz="900" b="1" dirty="0"/>
              <a:t>Ενίσχυση της επιχείρησης </a:t>
            </a:r>
            <a:r>
              <a:rPr lang="el-GR" sz="900" b="1" dirty="0" smtClean="0"/>
              <a:t> «</a:t>
            </a:r>
            <a:r>
              <a:rPr lang="en-US" sz="900" b="1" dirty="0" smtClean="0"/>
              <a:t>OLYMPOS MARINE SERVICES </a:t>
            </a:r>
            <a:r>
              <a:rPr lang="el-GR" sz="900" b="1" dirty="0" smtClean="0"/>
              <a:t>μον. ΕΠΕ» </a:t>
            </a:r>
            <a:r>
              <a:rPr lang="el-GR" sz="900" b="1" dirty="0"/>
              <a:t>που επλήγη από τον Covid-19 στην </a:t>
            </a:r>
            <a:r>
              <a:rPr lang="el-GR" sz="900" b="1" dirty="0" smtClean="0"/>
              <a:t>Αττική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900" b="1" dirty="0" smtClean="0"/>
              <a:t> [</a:t>
            </a:r>
            <a:r>
              <a:rPr lang="en-US" sz="900" b="1" dirty="0" smtClean="0"/>
              <a:t>OLYMPOS MARINE SERVICES </a:t>
            </a:r>
            <a:r>
              <a:rPr lang="el-GR" sz="900" b="1" dirty="0" smtClean="0"/>
              <a:t>μον. ΕΤΑΙΡΕΙΑ ΠΕΡΙΟΡΙΣΜΕΝΗΣ </a:t>
            </a:r>
            <a:r>
              <a:rPr lang="el-GR" sz="900" b="1" dirty="0"/>
              <a:t>ΕΥΘΥΝΗΣ] [</a:t>
            </a:r>
            <a:r>
              <a:rPr lang="el-GR" sz="900" b="1" dirty="0" smtClean="0"/>
              <a:t>ΑΤΤΕ3-0159698]_ </a:t>
            </a:r>
            <a:r>
              <a:rPr lang="el-GR" sz="900" b="1" dirty="0"/>
              <a:t>ΜΙS </a:t>
            </a:r>
            <a:r>
              <a:rPr lang="el-GR" sz="900" b="1" dirty="0" smtClean="0"/>
              <a:t> 5129328</a:t>
            </a:r>
            <a:endParaRPr kumimoji="0" lang="el-G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8" name="Rectangle 16"/>
          <p:cNvSpPr>
            <a:spLocks noChangeArrowheads="1"/>
          </p:cNvSpPr>
          <p:nvPr/>
        </p:nvSpPr>
        <p:spPr bwMode="auto">
          <a:xfrm>
            <a:off x="3392982" y="2949443"/>
            <a:ext cx="2164054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b="1" dirty="0"/>
              <a:t>OLYMPOS MARINE SERVICES </a:t>
            </a:r>
            <a:r>
              <a:rPr lang="el-GR" sz="1050" b="1" dirty="0"/>
              <a:t>μον. ΕΠΕ </a:t>
            </a:r>
            <a:endParaRPr kumimoji="0" lang="el-G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259</Words>
  <Application>Microsoft Office PowerPoint</Application>
  <PresentationFormat>Προβολή στην οθόνη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user</cp:lastModifiedBy>
  <cp:revision>16</cp:revision>
  <dcterms:created xsi:type="dcterms:W3CDTF">2021-05-19T11:41:06Z</dcterms:created>
  <dcterms:modified xsi:type="dcterms:W3CDTF">2021-11-30T08:31:06Z</dcterms:modified>
</cp:coreProperties>
</file>